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85" d="100"/>
          <a:sy n="85" d="100"/>
        </p:scale>
        <p:origin x="-4416" y="-27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BDD37-351F-B643-A89D-6C59F81E8849}" type="datetimeFigureOut">
              <a:rPr lang="es-ES" smtClean="0"/>
              <a:t>11/09/17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5BC5-CC97-EE4B-A667-6CD4F39AB86B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11456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BDD37-351F-B643-A89D-6C59F81E8849}" type="datetimeFigureOut">
              <a:rPr lang="es-ES" smtClean="0"/>
              <a:t>11/09/17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5BC5-CC97-EE4B-A667-6CD4F39AB86B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83433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BDD37-351F-B643-A89D-6C59F81E8849}" type="datetimeFigureOut">
              <a:rPr lang="es-ES" smtClean="0"/>
              <a:t>11/09/17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5BC5-CC97-EE4B-A667-6CD4F39AB86B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99074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BDD37-351F-B643-A89D-6C59F81E8849}" type="datetimeFigureOut">
              <a:rPr lang="es-ES" smtClean="0"/>
              <a:t>11/09/17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5BC5-CC97-EE4B-A667-6CD4F39AB86B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87574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BDD37-351F-B643-A89D-6C59F81E8849}" type="datetimeFigureOut">
              <a:rPr lang="es-ES" smtClean="0"/>
              <a:t>11/09/17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5BC5-CC97-EE4B-A667-6CD4F39AB86B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3173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BDD37-351F-B643-A89D-6C59F81E8849}" type="datetimeFigureOut">
              <a:rPr lang="es-ES" smtClean="0"/>
              <a:t>11/09/17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5BC5-CC97-EE4B-A667-6CD4F39AB86B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88177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BDD37-351F-B643-A89D-6C59F81E8849}" type="datetimeFigureOut">
              <a:rPr lang="es-ES" smtClean="0"/>
              <a:t>11/09/17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5BC5-CC97-EE4B-A667-6CD4F39AB86B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72136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BDD37-351F-B643-A89D-6C59F81E8849}" type="datetimeFigureOut">
              <a:rPr lang="es-ES" smtClean="0"/>
              <a:t>11/09/17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5BC5-CC97-EE4B-A667-6CD4F39AB86B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4114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BDD37-351F-B643-A89D-6C59F81E8849}" type="datetimeFigureOut">
              <a:rPr lang="es-ES" smtClean="0"/>
              <a:t>11/09/17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5BC5-CC97-EE4B-A667-6CD4F39AB86B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9134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BDD37-351F-B643-A89D-6C59F81E8849}" type="datetimeFigureOut">
              <a:rPr lang="es-ES" smtClean="0"/>
              <a:t>11/09/17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5BC5-CC97-EE4B-A667-6CD4F39AB86B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85664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BDD37-351F-B643-A89D-6C59F81E8849}" type="datetimeFigureOut">
              <a:rPr lang="es-ES" smtClean="0"/>
              <a:t>11/09/17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5BC5-CC97-EE4B-A667-6CD4F39AB86B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83947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ABDD37-351F-B643-A89D-6C59F81E8849}" type="datetimeFigureOut">
              <a:rPr lang="es-ES" smtClean="0"/>
              <a:t>11/09/17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5F5BC5-CC97-EE4B-A667-6CD4F39AB86B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290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Agrupar 16"/>
          <p:cNvGrpSpPr/>
          <p:nvPr/>
        </p:nvGrpSpPr>
        <p:grpSpPr>
          <a:xfrm>
            <a:off x="1413206" y="2539179"/>
            <a:ext cx="2109036" cy="2106794"/>
            <a:chOff x="631597" y="3374617"/>
            <a:chExt cx="2594462" cy="2569761"/>
          </a:xfrm>
        </p:grpSpPr>
        <p:pic>
          <p:nvPicPr>
            <p:cNvPr id="8" name="Imagen 7" descr="Screen Shot 2017-09-11 at 10.10.31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73" t="7325" r="26362" b="6189"/>
            <a:stretch/>
          </p:blipFill>
          <p:spPr>
            <a:xfrm>
              <a:off x="631597" y="3374617"/>
              <a:ext cx="2594462" cy="2569761"/>
            </a:xfrm>
            <a:prstGeom prst="ellipse">
              <a:avLst/>
            </a:prstGeom>
          </p:spPr>
        </p:pic>
        <p:sp>
          <p:nvSpPr>
            <p:cNvPr id="16" name="Forma libre 15"/>
            <p:cNvSpPr/>
            <p:nvPr/>
          </p:nvSpPr>
          <p:spPr>
            <a:xfrm>
              <a:off x="1857375" y="4356100"/>
              <a:ext cx="130175" cy="269875"/>
            </a:xfrm>
            <a:custGeom>
              <a:avLst/>
              <a:gdLst>
                <a:gd name="connsiteX0" fmla="*/ 130175 w 130175"/>
                <a:gd name="connsiteY0" fmla="*/ 25400 h 269875"/>
                <a:gd name="connsiteX1" fmla="*/ 92075 w 130175"/>
                <a:gd name="connsiteY1" fmla="*/ 3175 h 269875"/>
                <a:gd name="connsiteX2" fmla="*/ 53975 w 130175"/>
                <a:gd name="connsiteY2" fmla="*/ 0 h 269875"/>
                <a:gd name="connsiteX3" fmla="*/ 41275 w 130175"/>
                <a:gd name="connsiteY3" fmla="*/ 34925 h 269875"/>
                <a:gd name="connsiteX4" fmla="*/ 22225 w 130175"/>
                <a:gd name="connsiteY4" fmla="*/ 79375 h 269875"/>
                <a:gd name="connsiteX5" fmla="*/ 0 w 130175"/>
                <a:gd name="connsiteY5" fmla="*/ 98425 h 269875"/>
                <a:gd name="connsiteX6" fmla="*/ 0 w 130175"/>
                <a:gd name="connsiteY6" fmla="*/ 133350 h 269875"/>
                <a:gd name="connsiteX7" fmla="*/ 22225 w 130175"/>
                <a:gd name="connsiteY7" fmla="*/ 168275 h 269875"/>
                <a:gd name="connsiteX8" fmla="*/ 15875 w 130175"/>
                <a:gd name="connsiteY8" fmla="*/ 200025 h 269875"/>
                <a:gd name="connsiteX9" fmla="*/ 9525 w 130175"/>
                <a:gd name="connsiteY9" fmla="*/ 228600 h 269875"/>
                <a:gd name="connsiteX10" fmla="*/ 44450 w 130175"/>
                <a:gd name="connsiteY10" fmla="*/ 254000 h 269875"/>
                <a:gd name="connsiteX11" fmla="*/ 73025 w 130175"/>
                <a:gd name="connsiteY11" fmla="*/ 269875 h 269875"/>
                <a:gd name="connsiteX12" fmla="*/ 114300 w 130175"/>
                <a:gd name="connsiteY12" fmla="*/ 206375 h 269875"/>
                <a:gd name="connsiteX13" fmla="*/ 120650 w 130175"/>
                <a:gd name="connsiteY13" fmla="*/ 168275 h 269875"/>
                <a:gd name="connsiteX14" fmla="*/ 101600 w 130175"/>
                <a:gd name="connsiteY14" fmla="*/ 133350 h 269875"/>
                <a:gd name="connsiteX15" fmla="*/ 130175 w 130175"/>
                <a:gd name="connsiteY15" fmla="*/ 25400 h 269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0175" h="269875">
                  <a:moveTo>
                    <a:pt x="130175" y="25400"/>
                  </a:moveTo>
                  <a:lnTo>
                    <a:pt x="92075" y="3175"/>
                  </a:lnTo>
                  <a:lnTo>
                    <a:pt x="53975" y="0"/>
                  </a:lnTo>
                  <a:lnTo>
                    <a:pt x="41275" y="34925"/>
                  </a:lnTo>
                  <a:lnTo>
                    <a:pt x="22225" y="79375"/>
                  </a:lnTo>
                  <a:lnTo>
                    <a:pt x="0" y="98425"/>
                  </a:lnTo>
                  <a:lnTo>
                    <a:pt x="0" y="133350"/>
                  </a:lnTo>
                  <a:lnTo>
                    <a:pt x="22225" y="168275"/>
                  </a:lnTo>
                  <a:lnTo>
                    <a:pt x="15875" y="200025"/>
                  </a:lnTo>
                  <a:lnTo>
                    <a:pt x="9525" y="228600"/>
                  </a:lnTo>
                  <a:lnTo>
                    <a:pt x="44450" y="254000"/>
                  </a:lnTo>
                  <a:lnTo>
                    <a:pt x="73025" y="269875"/>
                  </a:lnTo>
                  <a:lnTo>
                    <a:pt x="114300" y="206375"/>
                  </a:lnTo>
                  <a:lnTo>
                    <a:pt x="120650" y="168275"/>
                  </a:lnTo>
                  <a:lnTo>
                    <a:pt x="101600" y="133350"/>
                  </a:lnTo>
                  <a:lnTo>
                    <a:pt x="130175" y="25400"/>
                  </a:lnTo>
                  <a:close/>
                </a:path>
              </a:pathLst>
            </a:custGeom>
            <a:noFill/>
            <a:ln w="28575" cmpd="sng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19" name="Agrupar 18"/>
          <p:cNvGrpSpPr/>
          <p:nvPr/>
        </p:nvGrpSpPr>
        <p:grpSpPr>
          <a:xfrm>
            <a:off x="5731246" y="2539179"/>
            <a:ext cx="2114106" cy="2114344"/>
            <a:chOff x="4778635" y="3374615"/>
            <a:chExt cx="2594744" cy="2569763"/>
          </a:xfrm>
        </p:grpSpPr>
        <p:pic>
          <p:nvPicPr>
            <p:cNvPr id="9" name="Imagen 8" descr="Screen Shot 2017-09-11 at 10.09.28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767" t="11876" r="23343" b="1638"/>
            <a:stretch/>
          </p:blipFill>
          <p:spPr>
            <a:xfrm>
              <a:off x="4778635" y="3374615"/>
              <a:ext cx="2594744" cy="2569763"/>
            </a:xfrm>
            <a:prstGeom prst="ellipse">
              <a:avLst/>
            </a:prstGeom>
          </p:spPr>
        </p:pic>
        <p:sp>
          <p:nvSpPr>
            <p:cNvPr id="18" name="Forma libre 17"/>
            <p:cNvSpPr/>
            <p:nvPr/>
          </p:nvSpPr>
          <p:spPr>
            <a:xfrm>
              <a:off x="5109331" y="3524619"/>
              <a:ext cx="2166707" cy="2042302"/>
            </a:xfrm>
            <a:custGeom>
              <a:avLst/>
              <a:gdLst>
                <a:gd name="connsiteX0" fmla="*/ 1584771 w 2166707"/>
                <a:gd name="connsiteY0" fmla="*/ 0 h 2042302"/>
                <a:gd name="connsiteX1" fmla="*/ 1511571 w 2166707"/>
                <a:gd name="connsiteY1" fmla="*/ 47580 h 2042302"/>
                <a:gd name="connsiteX2" fmla="*/ 1507911 w 2166707"/>
                <a:gd name="connsiteY2" fmla="*/ 117121 h 2042302"/>
                <a:gd name="connsiteX3" fmla="*/ 1438371 w 2166707"/>
                <a:gd name="connsiteY3" fmla="*/ 172021 h 2042302"/>
                <a:gd name="connsiteX4" fmla="*/ 1357852 w 2166707"/>
                <a:gd name="connsiteY4" fmla="*/ 179342 h 2042302"/>
                <a:gd name="connsiteX5" fmla="*/ 1266352 w 2166707"/>
                <a:gd name="connsiteY5" fmla="*/ 204962 h 2042302"/>
                <a:gd name="connsiteX6" fmla="*/ 1229753 w 2166707"/>
                <a:gd name="connsiteY6" fmla="*/ 267182 h 2042302"/>
                <a:gd name="connsiteX7" fmla="*/ 1193153 w 2166707"/>
                <a:gd name="connsiteY7" fmla="*/ 344043 h 2042302"/>
                <a:gd name="connsiteX8" fmla="*/ 1112633 w 2166707"/>
                <a:gd name="connsiteY8" fmla="*/ 376984 h 2042302"/>
                <a:gd name="connsiteX9" fmla="*/ 1006494 w 2166707"/>
                <a:gd name="connsiteY9" fmla="*/ 384304 h 2042302"/>
                <a:gd name="connsiteX10" fmla="*/ 973554 w 2166707"/>
                <a:gd name="connsiteY10" fmla="*/ 373324 h 2042302"/>
                <a:gd name="connsiteX11" fmla="*/ 849115 w 2166707"/>
                <a:gd name="connsiteY11" fmla="*/ 406264 h 2042302"/>
                <a:gd name="connsiteX12" fmla="*/ 764935 w 2166707"/>
                <a:gd name="connsiteY12" fmla="*/ 457505 h 2042302"/>
                <a:gd name="connsiteX13" fmla="*/ 669776 w 2166707"/>
                <a:gd name="connsiteY13" fmla="*/ 508745 h 2042302"/>
                <a:gd name="connsiteX14" fmla="*/ 545337 w 2166707"/>
                <a:gd name="connsiteY14" fmla="*/ 556326 h 2042302"/>
                <a:gd name="connsiteX15" fmla="*/ 472137 w 2166707"/>
                <a:gd name="connsiteY15" fmla="*/ 633186 h 2042302"/>
                <a:gd name="connsiteX16" fmla="*/ 461157 w 2166707"/>
                <a:gd name="connsiteY16" fmla="*/ 680767 h 2042302"/>
                <a:gd name="connsiteX17" fmla="*/ 464817 w 2166707"/>
                <a:gd name="connsiteY17" fmla="*/ 724687 h 2042302"/>
                <a:gd name="connsiteX18" fmla="*/ 358678 w 2166707"/>
                <a:gd name="connsiteY18" fmla="*/ 801548 h 2042302"/>
                <a:gd name="connsiteX19" fmla="*/ 289138 w 2166707"/>
                <a:gd name="connsiteY19" fmla="*/ 867429 h 2042302"/>
                <a:gd name="connsiteX20" fmla="*/ 263518 w 2166707"/>
                <a:gd name="connsiteY20" fmla="*/ 922330 h 2042302"/>
                <a:gd name="connsiteX21" fmla="*/ 267178 w 2166707"/>
                <a:gd name="connsiteY21" fmla="*/ 958930 h 2042302"/>
                <a:gd name="connsiteX22" fmla="*/ 230578 w 2166707"/>
                <a:gd name="connsiteY22" fmla="*/ 1057751 h 2042302"/>
                <a:gd name="connsiteX23" fmla="*/ 230578 w 2166707"/>
                <a:gd name="connsiteY23" fmla="*/ 1116312 h 2042302"/>
                <a:gd name="connsiteX24" fmla="*/ 146399 w 2166707"/>
                <a:gd name="connsiteY24" fmla="*/ 1255393 h 2042302"/>
                <a:gd name="connsiteX25" fmla="*/ 109799 w 2166707"/>
                <a:gd name="connsiteY25" fmla="*/ 1310294 h 2042302"/>
                <a:gd name="connsiteX26" fmla="*/ 84179 w 2166707"/>
                <a:gd name="connsiteY26" fmla="*/ 1445715 h 2042302"/>
                <a:gd name="connsiteX27" fmla="*/ 21960 w 2166707"/>
                <a:gd name="connsiteY27" fmla="*/ 1540876 h 2042302"/>
                <a:gd name="connsiteX28" fmla="*/ 14640 w 2166707"/>
                <a:gd name="connsiteY28" fmla="*/ 1617737 h 2042302"/>
                <a:gd name="connsiteX29" fmla="*/ 0 w 2166707"/>
                <a:gd name="connsiteY29" fmla="*/ 1657998 h 2042302"/>
                <a:gd name="connsiteX30" fmla="*/ 29279 w 2166707"/>
                <a:gd name="connsiteY30" fmla="*/ 1789759 h 2042302"/>
                <a:gd name="connsiteX31" fmla="*/ 106139 w 2166707"/>
                <a:gd name="connsiteY31" fmla="*/ 1914200 h 2042302"/>
                <a:gd name="connsiteX32" fmla="*/ 124439 w 2166707"/>
                <a:gd name="connsiteY32" fmla="*/ 1976421 h 2042302"/>
                <a:gd name="connsiteX33" fmla="*/ 161039 w 2166707"/>
                <a:gd name="connsiteY33" fmla="*/ 2027662 h 2042302"/>
                <a:gd name="connsiteX34" fmla="*/ 274498 w 2166707"/>
                <a:gd name="connsiteY34" fmla="*/ 2031322 h 2042302"/>
                <a:gd name="connsiteX35" fmla="*/ 402597 w 2166707"/>
                <a:gd name="connsiteY35" fmla="*/ 2042302 h 2042302"/>
                <a:gd name="connsiteX36" fmla="*/ 461157 w 2166707"/>
                <a:gd name="connsiteY36" fmla="*/ 2027662 h 2042302"/>
                <a:gd name="connsiteX37" fmla="*/ 541677 w 2166707"/>
                <a:gd name="connsiteY37" fmla="*/ 2027662 h 2042302"/>
                <a:gd name="connsiteX38" fmla="*/ 647816 w 2166707"/>
                <a:gd name="connsiteY38" fmla="*/ 2005701 h 2042302"/>
                <a:gd name="connsiteX39" fmla="*/ 728335 w 2166707"/>
                <a:gd name="connsiteY39" fmla="*/ 1991061 h 2042302"/>
                <a:gd name="connsiteX40" fmla="*/ 783235 w 2166707"/>
                <a:gd name="connsiteY40" fmla="*/ 1994721 h 2042302"/>
                <a:gd name="connsiteX41" fmla="*/ 819835 w 2166707"/>
                <a:gd name="connsiteY41" fmla="*/ 1877600 h 2042302"/>
                <a:gd name="connsiteX42" fmla="*/ 893035 w 2166707"/>
                <a:gd name="connsiteY42" fmla="*/ 1826360 h 2042302"/>
                <a:gd name="connsiteX43" fmla="*/ 1043094 w 2166707"/>
                <a:gd name="connsiteY43" fmla="*/ 1808059 h 2042302"/>
                <a:gd name="connsiteX44" fmla="*/ 1167533 w 2166707"/>
                <a:gd name="connsiteY44" fmla="*/ 1775119 h 2042302"/>
                <a:gd name="connsiteX45" fmla="*/ 1302952 w 2166707"/>
                <a:gd name="connsiteY45" fmla="*/ 1749499 h 2042302"/>
                <a:gd name="connsiteX46" fmla="*/ 1328572 w 2166707"/>
                <a:gd name="connsiteY46" fmla="*/ 1716558 h 2042302"/>
                <a:gd name="connsiteX47" fmla="*/ 1474971 w 2166707"/>
                <a:gd name="connsiteY47" fmla="*/ 1705578 h 2042302"/>
                <a:gd name="connsiteX48" fmla="*/ 1544511 w 2166707"/>
                <a:gd name="connsiteY48" fmla="*/ 1712898 h 2042302"/>
                <a:gd name="connsiteX49" fmla="*/ 1646990 w 2166707"/>
                <a:gd name="connsiteY49" fmla="*/ 1749499 h 2042302"/>
                <a:gd name="connsiteX50" fmla="*/ 1712870 w 2166707"/>
                <a:gd name="connsiteY50" fmla="*/ 1720218 h 2042302"/>
                <a:gd name="connsiteX51" fmla="*/ 1756790 w 2166707"/>
                <a:gd name="connsiteY51" fmla="*/ 1657998 h 2042302"/>
                <a:gd name="connsiteX52" fmla="*/ 1683590 w 2166707"/>
                <a:gd name="connsiteY52" fmla="*/ 1573817 h 2042302"/>
                <a:gd name="connsiteX53" fmla="*/ 1650650 w 2166707"/>
                <a:gd name="connsiteY53" fmla="*/ 1471336 h 2042302"/>
                <a:gd name="connsiteX54" fmla="*/ 1698230 w 2166707"/>
                <a:gd name="connsiteY54" fmla="*/ 1335914 h 2042302"/>
                <a:gd name="connsiteX55" fmla="*/ 1709210 w 2166707"/>
                <a:gd name="connsiteY55" fmla="*/ 1255393 h 2042302"/>
                <a:gd name="connsiteX56" fmla="*/ 1734830 w 2166707"/>
                <a:gd name="connsiteY56" fmla="*/ 1152912 h 2042302"/>
                <a:gd name="connsiteX57" fmla="*/ 1749470 w 2166707"/>
                <a:gd name="connsiteY57" fmla="*/ 1057751 h 2042302"/>
                <a:gd name="connsiteX58" fmla="*/ 1756790 w 2166707"/>
                <a:gd name="connsiteY58" fmla="*/ 973570 h 2042302"/>
                <a:gd name="connsiteX59" fmla="*/ 1811689 w 2166707"/>
                <a:gd name="connsiteY59" fmla="*/ 933310 h 2042302"/>
                <a:gd name="connsiteX60" fmla="*/ 1833649 w 2166707"/>
                <a:gd name="connsiteY60" fmla="*/ 860109 h 2042302"/>
                <a:gd name="connsiteX61" fmla="*/ 1895869 w 2166707"/>
                <a:gd name="connsiteY61" fmla="*/ 812528 h 2042302"/>
                <a:gd name="connsiteX62" fmla="*/ 1936129 w 2166707"/>
                <a:gd name="connsiteY62" fmla="*/ 768608 h 2042302"/>
                <a:gd name="connsiteX63" fmla="*/ 1976388 w 2166707"/>
                <a:gd name="connsiteY63" fmla="*/ 717367 h 2042302"/>
                <a:gd name="connsiteX64" fmla="*/ 2020308 w 2166707"/>
                <a:gd name="connsiteY64" fmla="*/ 717367 h 2042302"/>
                <a:gd name="connsiteX65" fmla="*/ 2126447 w 2166707"/>
                <a:gd name="connsiteY65" fmla="*/ 673447 h 2042302"/>
                <a:gd name="connsiteX66" fmla="*/ 2166707 w 2166707"/>
                <a:gd name="connsiteY66" fmla="*/ 651487 h 2042302"/>
                <a:gd name="connsiteX67" fmla="*/ 2163047 w 2166707"/>
                <a:gd name="connsiteY67" fmla="*/ 658807 h 2042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2166707" h="2042302">
                  <a:moveTo>
                    <a:pt x="1584771" y="0"/>
                  </a:moveTo>
                  <a:lnTo>
                    <a:pt x="1511571" y="47580"/>
                  </a:lnTo>
                  <a:lnTo>
                    <a:pt x="1507911" y="117121"/>
                  </a:lnTo>
                  <a:lnTo>
                    <a:pt x="1438371" y="172021"/>
                  </a:lnTo>
                  <a:lnTo>
                    <a:pt x="1357852" y="179342"/>
                  </a:lnTo>
                  <a:lnTo>
                    <a:pt x="1266352" y="204962"/>
                  </a:lnTo>
                  <a:lnTo>
                    <a:pt x="1229753" y="267182"/>
                  </a:lnTo>
                  <a:lnTo>
                    <a:pt x="1193153" y="344043"/>
                  </a:lnTo>
                  <a:lnTo>
                    <a:pt x="1112633" y="376984"/>
                  </a:lnTo>
                  <a:lnTo>
                    <a:pt x="1006494" y="384304"/>
                  </a:lnTo>
                  <a:lnTo>
                    <a:pt x="973554" y="373324"/>
                  </a:lnTo>
                  <a:lnTo>
                    <a:pt x="849115" y="406264"/>
                  </a:lnTo>
                  <a:lnTo>
                    <a:pt x="764935" y="457505"/>
                  </a:lnTo>
                  <a:lnTo>
                    <a:pt x="669776" y="508745"/>
                  </a:lnTo>
                  <a:lnTo>
                    <a:pt x="545337" y="556326"/>
                  </a:lnTo>
                  <a:lnTo>
                    <a:pt x="472137" y="633186"/>
                  </a:lnTo>
                  <a:lnTo>
                    <a:pt x="461157" y="680767"/>
                  </a:lnTo>
                  <a:lnTo>
                    <a:pt x="464817" y="724687"/>
                  </a:lnTo>
                  <a:lnTo>
                    <a:pt x="358678" y="801548"/>
                  </a:lnTo>
                  <a:lnTo>
                    <a:pt x="289138" y="867429"/>
                  </a:lnTo>
                  <a:lnTo>
                    <a:pt x="263518" y="922330"/>
                  </a:lnTo>
                  <a:lnTo>
                    <a:pt x="267178" y="958930"/>
                  </a:lnTo>
                  <a:lnTo>
                    <a:pt x="230578" y="1057751"/>
                  </a:lnTo>
                  <a:lnTo>
                    <a:pt x="230578" y="1116312"/>
                  </a:lnTo>
                  <a:lnTo>
                    <a:pt x="146399" y="1255393"/>
                  </a:lnTo>
                  <a:lnTo>
                    <a:pt x="109799" y="1310294"/>
                  </a:lnTo>
                  <a:lnTo>
                    <a:pt x="84179" y="1445715"/>
                  </a:lnTo>
                  <a:lnTo>
                    <a:pt x="21960" y="1540876"/>
                  </a:lnTo>
                  <a:lnTo>
                    <a:pt x="14640" y="1617737"/>
                  </a:lnTo>
                  <a:lnTo>
                    <a:pt x="0" y="1657998"/>
                  </a:lnTo>
                  <a:lnTo>
                    <a:pt x="29279" y="1789759"/>
                  </a:lnTo>
                  <a:lnTo>
                    <a:pt x="106139" y="1914200"/>
                  </a:lnTo>
                  <a:lnTo>
                    <a:pt x="124439" y="1976421"/>
                  </a:lnTo>
                  <a:lnTo>
                    <a:pt x="161039" y="2027662"/>
                  </a:lnTo>
                  <a:lnTo>
                    <a:pt x="274498" y="2031322"/>
                  </a:lnTo>
                  <a:lnTo>
                    <a:pt x="402597" y="2042302"/>
                  </a:lnTo>
                  <a:lnTo>
                    <a:pt x="461157" y="2027662"/>
                  </a:lnTo>
                  <a:lnTo>
                    <a:pt x="541677" y="2027662"/>
                  </a:lnTo>
                  <a:lnTo>
                    <a:pt x="647816" y="2005701"/>
                  </a:lnTo>
                  <a:lnTo>
                    <a:pt x="728335" y="1991061"/>
                  </a:lnTo>
                  <a:lnTo>
                    <a:pt x="783235" y="1994721"/>
                  </a:lnTo>
                  <a:lnTo>
                    <a:pt x="819835" y="1877600"/>
                  </a:lnTo>
                  <a:lnTo>
                    <a:pt x="893035" y="1826360"/>
                  </a:lnTo>
                  <a:lnTo>
                    <a:pt x="1043094" y="1808059"/>
                  </a:lnTo>
                  <a:lnTo>
                    <a:pt x="1167533" y="1775119"/>
                  </a:lnTo>
                  <a:lnTo>
                    <a:pt x="1302952" y="1749499"/>
                  </a:lnTo>
                  <a:lnTo>
                    <a:pt x="1328572" y="1716558"/>
                  </a:lnTo>
                  <a:lnTo>
                    <a:pt x="1474971" y="1705578"/>
                  </a:lnTo>
                  <a:lnTo>
                    <a:pt x="1544511" y="1712898"/>
                  </a:lnTo>
                  <a:lnTo>
                    <a:pt x="1646990" y="1749499"/>
                  </a:lnTo>
                  <a:lnTo>
                    <a:pt x="1712870" y="1720218"/>
                  </a:lnTo>
                  <a:lnTo>
                    <a:pt x="1756790" y="1657998"/>
                  </a:lnTo>
                  <a:lnTo>
                    <a:pt x="1683590" y="1573817"/>
                  </a:lnTo>
                  <a:lnTo>
                    <a:pt x="1650650" y="1471336"/>
                  </a:lnTo>
                  <a:lnTo>
                    <a:pt x="1698230" y="1335914"/>
                  </a:lnTo>
                  <a:lnTo>
                    <a:pt x="1709210" y="1255393"/>
                  </a:lnTo>
                  <a:lnTo>
                    <a:pt x="1734830" y="1152912"/>
                  </a:lnTo>
                  <a:lnTo>
                    <a:pt x="1749470" y="1057751"/>
                  </a:lnTo>
                  <a:lnTo>
                    <a:pt x="1756790" y="973570"/>
                  </a:lnTo>
                  <a:lnTo>
                    <a:pt x="1811689" y="933310"/>
                  </a:lnTo>
                  <a:lnTo>
                    <a:pt x="1833649" y="860109"/>
                  </a:lnTo>
                  <a:lnTo>
                    <a:pt x="1895869" y="812528"/>
                  </a:lnTo>
                  <a:lnTo>
                    <a:pt x="1936129" y="768608"/>
                  </a:lnTo>
                  <a:lnTo>
                    <a:pt x="1976388" y="717367"/>
                  </a:lnTo>
                  <a:lnTo>
                    <a:pt x="2020308" y="717367"/>
                  </a:lnTo>
                  <a:lnTo>
                    <a:pt x="2126447" y="673447"/>
                  </a:lnTo>
                  <a:lnTo>
                    <a:pt x="2166707" y="651487"/>
                  </a:lnTo>
                  <a:lnTo>
                    <a:pt x="2163047" y="658807"/>
                  </a:lnTo>
                </a:path>
              </a:pathLst>
            </a:custGeom>
            <a:ln w="285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21" name="Flecha derecha 20"/>
          <p:cNvSpPr/>
          <p:nvPr/>
        </p:nvSpPr>
        <p:spPr>
          <a:xfrm>
            <a:off x="2515459" y="1698664"/>
            <a:ext cx="4320575" cy="574889"/>
          </a:xfrm>
          <a:custGeom>
            <a:avLst/>
            <a:gdLst>
              <a:gd name="connsiteX0" fmla="*/ 0 w 5168685"/>
              <a:gd name="connsiteY0" fmla="*/ 264832 h 1059326"/>
              <a:gd name="connsiteX1" fmla="*/ 4639022 w 5168685"/>
              <a:gd name="connsiteY1" fmla="*/ 264832 h 1059326"/>
              <a:gd name="connsiteX2" fmla="*/ 4639022 w 5168685"/>
              <a:gd name="connsiteY2" fmla="*/ 0 h 1059326"/>
              <a:gd name="connsiteX3" fmla="*/ 5168685 w 5168685"/>
              <a:gd name="connsiteY3" fmla="*/ 529663 h 1059326"/>
              <a:gd name="connsiteX4" fmla="*/ 4639022 w 5168685"/>
              <a:gd name="connsiteY4" fmla="*/ 1059326 h 1059326"/>
              <a:gd name="connsiteX5" fmla="*/ 4639022 w 5168685"/>
              <a:gd name="connsiteY5" fmla="*/ 794495 h 1059326"/>
              <a:gd name="connsiteX6" fmla="*/ 0 w 5168685"/>
              <a:gd name="connsiteY6" fmla="*/ 794495 h 1059326"/>
              <a:gd name="connsiteX7" fmla="*/ 0 w 5168685"/>
              <a:gd name="connsiteY7" fmla="*/ 264832 h 1059326"/>
              <a:gd name="connsiteX0" fmla="*/ 0 w 5168685"/>
              <a:gd name="connsiteY0" fmla="*/ 406921 h 1059326"/>
              <a:gd name="connsiteX1" fmla="*/ 4639022 w 5168685"/>
              <a:gd name="connsiteY1" fmla="*/ 264832 h 1059326"/>
              <a:gd name="connsiteX2" fmla="*/ 4639022 w 5168685"/>
              <a:gd name="connsiteY2" fmla="*/ 0 h 1059326"/>
              <a:gd name="connsiteX3" fmla="*/ 5168685 w 5168685"/>
              <a:gd name="connsiteY3" fmla="*/ 529663 h 1059326"/>
              <a:gd name="connsiteX4" fmla="*/ 4639022 w 5168685"/>
              <a:gd name="connsiteY4" fmla="*/ 1059326 h 1059326"/>
              <a:gd name="connsiteX5" fmla="*/ 4639022 w 5168685"/>
              <a:gd name="connsiteY5" fmla="*/ 794495 h 1059326"/>
              <a:gd name="connsiteX6" fmla="*/ 0 w 5168685"/>
              <a:gd name="connsiteY6" fmla="*/ 794495 h 1059326"/>
              <a:gd name="connsiteX7" fmla="*/ 0 w 5168685"/>
              <a:gd name="connsiteY7" fmla="*/ 406921 h 1059326"/>
              <a:gd name="connsiteX0" fmla="*/ 0 w 5168685"/>
              <a:gd name="connsiteY0" fmla="*/ 406921 h 1059326"/>
              <a:gd name="connsiteX1" fmla="*/ 4639022 w 5168685"/>
              <a:gd name="connsiteY1" fmla="*/ 264832 h 1059326"/>
              <a:gd name="connsiteX2" fmla="*/ 4639022 w 5168685"/>
              <a:gd name="connsiteY2" fmla="*/ 0 h 1059326"/>
              <a:gd name="connsiteX3" fmla="*/ 5168685 w 5168685"/>
              <a:gd name="connsiteY3" fmla="*/ 529663 h 1059326"/>
              <a:gd name="connsiteX4" fmla="*/ 4639022 w 5168685"/>
              <a:gd name="connsiteY4" fmla="*/ 1059326 h 1059326"/>
              <a:gd name="connsiteX5" fmla="*/ 4639022 w 5168685"/>
              <a:gd name="connsiteY5" fmla="*/ 794495 h 1059326"/>
              <a:gd name="connsiteX6" fmla="*/ 26643 w 5168685"/>
              <a:gd name="connsiteY6" fmla="*/ 679048 h 1059326"/>
              <a:gd name="connsiteX7" fmla="*/ 0 w 5168685"/>
              <a:gd name="connsiteY7" fmla="*/ 406921 h 1059326"/>
              <a:gd name="connsiteX0" fmla="*/ 0 w 5147376"/>
              <a:gd name="connsiteY0" fmla="*/ 445276 h 1059326"/>
              <a:gd name="connsiteX1" fmla="*/ 4617713 w 5147376"/>
              <a:gd name="connsiteY1" fmla="*/ 264832 h 1059326"/>
              <a:gd name="connsiteX2" fmla="*/ 4617713 w 5147376"/>
              <a:gd name="connsiteY2" fmla="*/ 0 h 1059326"/>
              <a:gd name="connsiteX3" fmla="*/ 5147376 w 5147376"/>
              <a:gd name="connsiteY3" fmla="*/ 529663 h 1059326"/>
              <a:gd name="connsiteX4" fmla="*/ 4617713 w 5147376"/>
              <a:gd name="connsiteY4" fmla="*/ 1059326 h 1059326"/>
              <a:gd name="connsiteX5" fmla="*/ 4617713 w 5147376"/>
              <a:gd name="connsiteY5" fmla="*/ 794495 h 1059326"/>
              <a:gd name="connsiteX6" fmla="*/ 5334 w 5147376"/>
              <a:gd name="connsiteY6" fmla="*/ 679048 h 1059326"/>
              <a:gd name="connsiteX7" fmla="*/ 0 w 5147376"/>
              <a:gd name="connsiteY7" fmla="*/ 445276 h 1059326"/>
              <a:gd name="connsiteX0" fmla="*/ 0 w 5147376"/>
              <a:gd name="connsiteY0" fmla="*/ 445276 h 1059326"/>
              <a:gd name="connsiteX1" fmla="*/ 4617713 w 5147376"/>
              <a:gd name="connsiteY1" fmla="*/ 264832 h 1059326"/>
              <a:gd name="connsiteX2" fmla="*/ 4617713 w 5147376"/>
              <a:gd name="connsiteY2" fmla="*/ 0 h 1059326"/>
              <a:gd name="connsiteX3" fmla="*/ 5147376 w 5147376"/>
              <a:gd name="connsiteY3" fmla="*/ 529663 h 1059326"/>
              <a:gd name="connsiteX4" fmla="*/ 4617713 w 5147376"/>
              <a:gd name="connsiteY4" fmla="*/ 1059326 h 1059326"/>
              <a:gd name="connsiteX5" fmla="*/ 4617713 w 5147376"/>
              <a:gd name="connsiteY5" fmla="*/ 794495 h 1059326"/>
              <a:gd name="connsiteX6" fmla="*/ 9596 w 5147376"/>
              <a:gd name="connsiteY6" fmla="*/ 610862 h 1059326"/>
              <a:gd name="connsiteX7" fmla="*/ 0 w 5147376"/>
              <a:gd name="connsiteY7" fmla="*/ 445276 h 1059326"/>
              <a:gd name="connsiteX0" fmla="*/ 0 w 5147376"/>
              <a:gd name="connsiteY0" fmla="*/ 445276 h 1059326"/>
              <a:gd name="connsiteX1" fmla="*/ 4617713 w 5147376"/>
              <a:gd name="connsiteY1" fmla="*/ 264832 h 1059326"/>
              <a:gd name="connsiteX2" fmla="*/ 4617713 w 5147376"/>
              <a:gd name="connsiteY2" fmla="*/ 0 h 1059326"/>
              <a:gd name="connsiteX3" fmla="*/ 5147376 w 5147376"/>
              <a:gd name="connsiteY3" fmla="*/ 529663 h 1059326"/>
              <a:gd name="connsiteX4" fmla="*/ 4617713 w 5147376"/>
              <a:gd name="connsiteY4" fmla="*/ 1059326 h 1059326"/>
              <a:gd name="connsiteX5" fmla="*/ 4617713 w 5147376"/>
              <a:gd name="connsiteY5" fmla="*/ 794495 h 1059326"/>
              <a:gd name="connsiteX6" fmla="*/ 1072 w 5147376"/>
              <a:gd name="connsiteY6" fmla="*/ 627909 h 1059326"/>
              <a:gd name="connsiteX7" fmla="*/ 0 w 5147376"/>
              <a:gd name="connsiteY7" fmla="*/ 445276 h 105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47376" h="1059326">
                <a:moveTo>
                  <a:pt x="0" y="445276"/>
                </a:moveTo>
                <a:lnTo>
                  <a:pt x="4617713" y="264832"/>
                </a:lnTo>
                <a:lnTo>
                  <a:pt x="4617713" y="0"/>
                </a:lnTo>
                <a:lnTo>
                  <a:pt x="5147376" y="529663"/>
                </a:lnTo>
                <a:lnTo>
                  <a:pt x="4617713" y="1059326"/>
                </a:lnTo>
                <a:lnTo>
                  <a:pt x="4617713" y="794495"/>
                </a:lnTo>
                <a:lnTo>
                  <a:pt x="1072" y="627909"/>
                </a:lnTo>
                <a:cubicBezTo>
                  <a:pt x="715" y="567031"/>
                  <a:pt x="357" y="506154"/>
                  <a:pt x="0" y="445276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 w="57150" cmpd="sng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8329131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0</Words>
  <Application>Microsoft Macintosh PowerPoint</Application>
  <PresentationFormat>Presentación en pantalla (4:3)</PresentationFormat>
  <Paragraphs>0</Paragraphs>
  <Slides>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2" baseType="lpstr"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Antonio J.</dc:creator>
  <cp:lastModifiedBy>Antonio J.</cp:lastModifiedBy>
  <cp:revision>3</cp:revision>
  <dcterms:created xsi:type="dcterms:W3CDTF">2017-09-11T08:11:37Z</dcterms:created>
  <dcterms:modified xsi:type="dcterms:W3CDTF">2017-09-11T08:36:06Z</dcterms:modified>
</cp:coreProperties>
</file>

<file path=docProps/thumbnail.jpeg>
</file>